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6" r:id="rId4"/>
    <p:sldId id="259" r:id="rId5"/>
    <p:sldId id="260" r:id="rId6"/>
    <p:sldId id="263" r:id="rId7"/>
    <p:sldId id="264" r:id="rId8"/>
    <p:sldId id="268" r:id="rId9"/>
    <p:sldId id="265" r:id="rId10"/>
    <p:sldId id="262" r:id="rId11"/>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A94491E-F16F-4DEC-BED8-A513C273CA8B}" v="15" dt="2022-02-24T13:16:31.6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D1140E3-808F-4680-AB6F-D165940256A1}"/>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GB"/>
          </a:p>
        </p:txBody>
      </p:sp>
      <p:sp>
        <p:nvSpPr>
          <p:cNvPr id="3" name="Untertitel 2">
            <a:extLst>
              <a:ext uri="{FF2B5EF4-FFF2-40B4-BE49-F238E27FC236}">
                <a16:creationId xmlns:a16="http://schemas.microsoft.com/office/drawing/2014/main" id="{0C3C6176-925B-4DA2-B3BA-029C9FAFB14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GB"/>
          </a:p>
        </p:txBody>
      </p:sp>
      <p:sp>
        <p:nvSpPr>
          <p:cNvPr id="4" name="Datumsplatzhalter 3">
            <a:extLst>
              <a:ext uri="{FF2B5EF4-FFF2-40B4-BE49-F238E27FC236}">
                <a16:creationId xmlns:a16="http://schemas.microsoft.com/office/drawing/2014/main" id="{6DD68D24-DE56-4C93-8A83-EEA5AB8DAC39}"/>
              </a:ext>
            </a:extLst>
          </p:cNvPr>
          <p:cNvSpPr>
            <a:spLocks noGrp="1"/>
          </p:cNvSpPr>
          <p:nvPr>
            <p:ph type="dt" sz="half" idx="10"/>
          </p:nvPr>
        </p:nvSpPr>
        <p:spPr/>
        <p:txBody>
          <a:bodyPr/>
          <a:lstStyle/>
          <a:p>
            <a:fld id="{2F4760E9-6953-475E-9184-2DF5D7A70555}" type="datetimeFigureOut">
              <a:rPr lang="de-DE" smtClean="0"/>
              <a:t>13.03.2022</a:t>
            </a:fld>
            <a:endParaRPr lang="de-DE"/>
          </a:p>
        </p:txBody>
      </p:sp>
      <p:sp>
        <p:nvSpPr>
          <p:cNvPr id="5" name="Fußzeilenplatzhalter 4">
            <a:extLst>
              <a:ext uri="{FF2B5EF4-FFF2-40B4-BE49-F238E27FC236}">
                <a16:creationId xmlns:a16="http://schemas.microsoft.com/office/drawing/2014/main" id="{BD0B19A9-0A0C-4EDE-A278-3185F301E655}"/>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73E73F35-3774-4743-9F8E-C3FA0CF6BBDF}"/>
              </a:ext>
            </a:extLst>
          </p:cNvPr>
          <p:cNvSpPr>
            <a:spLocks noGrp="1"/>
          </p:cNvSpPr>
          <p:nvPr>
            <p:ph type="sldNum" sz="quarter" idx="12"/>
          </p:nvPr>
        </p:nvSpPr>
        <p:spPr/>
        <p:txBody>
          <a:bodyPr/>
          <a:lstStyle/>
          <a:p>
            <a:fld id="{BE3CA8D4-534E-4A18-8A99-09AFD176A40D}" type="slidenum">
              <a:rPr lang="de-DE" smtClean="0"/>
              <a:t>‹Nr.›</a:t>
            </a:fld>
            <a:endParaRPr lang="de-DE"/>
          </a:p>
        </p:txBody>
      </p:sp>
    </p:spTree>
    <p:extLst>
      <p:ext uri="{BB962C8B-B14F-4D97-AF65-F5344CB8AC3E}">
        <p14:creationId xmlns:p14="http://schemas.microsoft.com/office/powerpoint/2010/main" val="33552645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C5576B4-0CEE-4257-A759-7614F0BFD966}"/>
              </a:ext>
            </a:extLst>
          </p:cNvPr>
          <p:cNvSpPr>
            <a:spLocks noGrp="1"/>
          </p:cNvSpPr>
          <p:nvPr>
            <p:ph type="title"/>
          </p:nvPr>
        </p:nvSpPr>
        <p:spPr/>
        <p:txBody>
          <a:bodyPr/>
          <a:lstStyle/>
          <a:p>
            <a:r>
              <a:rPr lang="de-DE"/>
              <a:t>Mastertitelformat bearbeiten</a:t>
            </a:r>
            <a:endParaRPr lang="en-GB"/>
          </a:p>
        </p:txBody>
      </p:sp>
      <p:sp>
        <p:nvSpPr>
          <p:cNvPr id="3" name="Vertikaler Textplatzhalter 2">
            <a:extLst>
              <a:ext uri="{FF2B5EF4-FFF2-40B4-BE49-F238E27FC236}">
                <a16:creationId xmlns:a16="http://schemas.microsoft.com/office/drawing/2014/main" id="{43E22F73-1BA5-4051-BB24-735F03F597CD}"/>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Datumsplatzhalter 3">
            <a:extLst>
              <a:ext uri="{FF2B5EF4-FFF2-40B4-BE49-F238E27FC236}">
                <a16:creationId xmlns:a16="http://schemas.microsoft.com/office/drawing/2014/main" id="{DC8FBB61-3902-4519-AA46-9B3E90131621}"/>
              </a:ext>
            </a:extLst>
          </p:cNvPr>
          <p:cNvSpPr>
            <a:spLocks noGrp="1"/>
          </p:cNvSpPr>
          <p:nvPr>
            <p:ph type="dt" sz="half" idx="10"/>
          </p:nvPr>
        </p:nvSpPr>
        <p:spPr/>
        <p:txBody>
          <a:bodyPr/>
          <a:lstStyle/>
          <a:p>
            <a:fld id="{2F4760E9-6953-475E-9184-2DF5D7A70555}" type="datetimeFigureOut">
              <a:rPr lang="de-DE" smtClean="0"/>
              <a:t>13.03.2022</a:t>
            </a:fld>
            <a:endParaRPr lang="de-DE"/>
          </a:p>
        </p:txBody>
      </p:sp>
      <p:sp>
        <p:nvSpPr>
          <p:cNvPr id="5" name="Fußzeilenplatzhalter 4">
            <a:extLst>
              <a:ext uri="{FF2B5EF4-FFF2-40B4-BE49-F238E27FC236}">
                <a16:creationId xmlns:a16="http://schemas.microsoft.com/office/drawing/2014/main" id="{95193025-A03A-41FE-920B-4F5903711A35}"/>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CCBE4B33-3716-4EAC-A9C0-84046655C6FD}"/>
              </a:ext>
            </a:extLst>
          </p:cNvPr>
          <p:cNvSpPr>
            <a:spLocks noGrp="1"/>
          </p:cNvSpPr>
          <p:nvPr>
            <p:ph type="sldNum" sz="quarter" idx="12"/>
          </p:nvPr>
        </p:nvSpPr>
        <p:spPr/>
        <p:txBody>
          <a:bodyPr/>
          <a:lstStyle/>
          <a:p>
            <a:fld id="{BE3CA8D4-534E-4A18-8A99-09AFD176A40D}" type="slidenum">
              <a:rPr lang="de-DE" smtClean="0"/>
              <a:t>‹Nr.›</a:t>
            </a:fld>
            <a:endParaRPr lang="de-DE"/>
          </a:p>
        </p:txBody>
      </p:sp>
    </p:spTree>
    <p:extLst>
      <p:ext uri="{BB962C8B-B14F-4D97-AF65-F5344CB8AC3E}">
        <p14:creationId xmlns:p14="http://schemas.microsoft.com/office/powerpoint/2010/main" val="13441654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79D8E86B-94FD-4CE8-8A82-92A580FBFB87}"/>
              </a:ext>
            </a:extLst>
          </p:cNvPr>
          <p:cNvSpPr>
            <a:spLocks noGrp="1"/>
          </p:cNvSpPr>
          <p:nvPr>
            <p:ph type="title" orient="vert"/>
          </p:nvPr>
        </p:nvSpPr>
        <p:spPr>
          <a:xfrm>
            <a:off x="8724900" y="365125"/>
            <a:ext cx="2628900" cy="5811838"/>
          </a:xfrm>
        </p:spPr>
        <p:txBody>
          <a:bodyPr vert="eaVert"/>
          <a:lstStyle/>
          <a:p>
            <a:r>
              <a:rPr lang="de-DE"/>
              <a:t>Mastertitelformat bearbeiten</a:t>
            </a:r>
            <a:endParaRPr lang="en-GB"/>
          </a:p>
        </p:txBody>
      </p:sp>
      <p:sp>
        <p:nvSpPr>
          <p:cNvPr id="3" name="Vertikaler Textplatzhalter 2">
            <a:extLst>
              <a:ext uri="{FF2B5EF4-FFF2-40B4-BE49-F238E27FC236}">
                <a16:creationId xmlns:a16="http://schemas.microsoft.com/office/drawing/2014/main" id="{5F154CFC-F6D4-4CD5-82F1-00B05AE2798C}"/>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Datumsplatzhalter 3">
            <a:extLst>
              <a:ext uri="{FF2B5EF4-FFF2-40B4-BE49-F238E27FC236}">
                <a16:creationId xmlns:a16="http://schemas.microsoft.com/office/drawing/2014/main" id="{722A3639-C169-42C0-AA67-9013DC49A7E7}"/>
              </a:ext>
            </a:extLst>
          </p:cNvPr>
          <p:cNvSpPr>
            <a:spLocks noGrp="1"/>
          </p:cNvSpPr>
          <p:nvPr>
            <p:ph type="dt" sz="half" idx="10"/>
          </p:nvPr>
        </p:nvSpPr>
        <p:spPr/>
        <p:txBody>
          <a:bodyPr/>
          <a:lstStyle/>
          <a:p>
            <a:fld id="{2F4760E9-6953-475E-9184-2DF5D7A70555}" type="datetimeFigureOut">
              <a:rPr lang="de-DE" smtClean="0"/>
              <a:t>13.03.2022</a:t>
            </a:fld>
            <a:endParaRPr lang="de-DE"/>
          </a:p>
        </p:txBody>
      </p:sp>
      <p:sp>
        <p:nvSpPr>
          <p:cNvPr id="5" name="Fußzeilenplatzhalter 4">
            <a:extLst>
              <a:ext uri="{FF2B5EF4-FFF2-40B4-BE49-F238E27FC236}">
                <a16:creationId xmlns:a16="http://schemas.microsoft.com/office/drawing/2014/main" id="{37EA8B02-3A7F-40F9-AF4C-5D7347780D52}"/>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E2B0E77B-6AA8-4E60-84FB-65C3A621A997}"/>
              </a:ext>
            </a:extLst>
          </p:cNvPr>
          <p:cNvSpPr>
            <a:spLocks noGrp="1"/>
          </p:cNvSpPr>
          <p:nvPr>
            <p:ph type="sldNum" sz="quarter" idx="12"/>
          </p:nvPr>
        </p:nvSpPr>
        <p:spPr/>
        <p:txBody>
          <a:bodyPr/>
          <a:lstStyle/>
          <a:p>
            <a:fld id="{BE3CA8D4-534E-4A18-8A99-09AFD176A40D}" type="slidenum">
              <a:rPr lang="de-DE" smtClean="0"/>
              <a:t>‹Nr.›</a:t>
            </a:fld>
            <a:endParaRPr lang="de-DE"/>
          </a:p>
        </p:txBody>
      </p:sp>
    </p:spTree>
    <p:extLst>
      <p:ext uri="{BB962C8B-B14F-4D97-AF65-F5344CB8AC3E}">
        <p14:creationId xmlns:p14="http://schemas.microsoft.com/office/powerpoint/2010/main" val="1822917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9FA42D7-2FA8-44DA-B87C-C5D4A468E6C0}"/>
              </a:ext>
            </a:extLst>
          </p:cNvPr>
          <p:cNvSpPr>
            <a:spLocks noGrp="1"/>
          </p:cNvSpPr>
          <p:nvPr>
            <p:ph type="title"/>
          </p:nvPr>
        </p:nvSpPr>
        <p:spPr/>
        <p:txBody>
          <a:bodyPr/>
          <a:lstStyle/>
          <a:p>
            <a:r>
              <a:rPr lang="de-DE"/>
              <a:t>Mastertitelformat bearbeiten</a:t>
            </a:r>
            <a:endParaRPr lang="en-GB"/>
          </a:p>
        </p:txBody>
      </p:sp>
      <p:sp>
        <p:nvSpPr>
          <p:cNvPr id="3" name="Inhaltsplatzhalter 2">
            <a:extLst>
              <a:ext uri="{FF2B5EF4-FFF2-40B4-BE49-F238E27FC236}">
                <a16:creationId xmlns:a16="http://schemas.microsoft.com/office/drawing/2014/main" id="{BBDD3C56-A245-4DD6-ADFF-EE72142767BD}"/>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Datumsplatzhalter 3">
            <a:extLst>
              <a:ext uri="{FF2B5EF4-FFF2-40B4-BE49-F238E27FC236}">
                <a16:creationId xmlns:a16="http://schemas.microsoft.com/office/drawing/2014/main" id="{297F9E94-ABC1-41C4-832F-FDB9D908C3D4}"/>
              </a:ext>
            </a:extLst>
          </p:cNvPr>
          <p:cNvSpPr>
            <a:spLocks noGrp="1"/>
          </p:cNvSpPr>
          <p:nvPr>
            <p:ph type="dt" sz="half" idx="10"/>
          </p:nvPr>
        </p:nvSpPr>
        <p:spPr/>
        <p:txBody>
          <a:bodyPr/>
          <a:lstStyle/>
          <a:p>
            <a:fld id="{2F4760E9-6953-475E-9184-2DF5D7A70555}" type="datetimeFigureOut">
              <a:rPr lang="de-DE" smtClean="0"/>
              <a:t>13.03.2022</a:t>
            </a:fld>
            <a:endParaRPr lang="de-DE"/>
          </a:p>
        </p:txBody>
      </p:sp>
      <p:sp>
        <p:nvSpPr>
          <p:cNvPr id="5" name="Fußzeilenplatzhalter 4">
            <a:extLst>
              <a:ext uri="{FF2B5EF4-FFF2-40B4-BE49-F238E27FC236}">
                <a16:creationId xmlns:a16="http://schemas.microsoft.com/office/drawing/2014/main" id="{962CA1A2-A9DC-4DE2-9C8A-4C991D0B59FB}"/>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2801D5A1-7839-418E-8248-50A19B231E12}"/>
              </a:ext>
            </a:extLst>
          </p:cNvPr>
          <p:cNvSpPr>
            <a:spLocks noGrp="1"/>
          </p:cNvSpPr>
          <p:nvPr>
            <p:ph type="sldNum" sz="quarter" idx="12"/>
          </p:nvPr>
        </p:nvSpPr>
        <p:spPr/>
        <p:txBody>
          <a:bodyPr/>
          <a:lstStyle/>
          <a:p>
            <a:fld id="{BE3CA8D4-534E-4A18-8A99-09AFD176A40D}" type="slidenum">
              <a:rPr lang="de-DE" smtClean="0"/>
              <a:t>‹Nr.›</a:t>
            </a:fld>
            <a:endParaRPr lang="de-DE"/>
          </a:p>
        </p:txBody>
      </p:sp>
    </p:spTree>
    <p:extLst>
      <p:ext uri="{BB962C8B-B14F-4D97-AF65-F5344CB8AC3E}">
        <p14:creationId xmlns:p14="http://schemas.microsoft.com/office/powerpoint/2010/main" val="2043850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6EC7E60-BA3E-4EA0-AB96-FA18E5156523}"/>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GB"/>
          </a:p>
        </p:txBody>
      </p:sp>
      <p:sp>
        <p:nvSpPr>
          <p:cNvPr id="3" name="Textplatzhalter 2">
            <a:extLst>
              <a:ext uri="{FF2B5EF4-FFF2-40B4-BE49-F238E27FC236}">
                <a16:creationId xmlns:a16="http://schemas.microsoft.com/office/drawing/2014/main" id="{B85C4EA4-DE62-4442-BB48-802F41B0C1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E592E609-B854-4F88-ADB9-11B406EF70F2}"/>
              </a:ext>
            </a:extLst>
          </p:cNvPr>
          <p:cNvSpPr>
            <a:spLocks noGrp="1"/>
          </p:cNvSpPr>
          <p:nvPr>
            <p:ph type="dt" sz="half" idx="10"/>
          </p:nvPr>
        </p:nvSpPr>
        <p:spPr/>
        <p:txBody>
          <a:bodyPr/>
          <a:lstStyle/>
          <a:p>
            <a:fld id="{2F4760E9-6953-475E-9184-2DF5D7A70555}" type="datetimeFigureOut">
              <a:rPr lang="de-DE" smtClean="0"/>
              <a:t>13.03.2022</a:t>
            </a:fld>
            <a:endParaRPr lang="de-DE"/>
          </a:p>
        </p:txBody>
      </p:sp>
      <p:sp>
        <p:nvSpPr>
          <p:cNvPr id="5" name="Fußzeilenplatzhalter 4">
            <a:extLst>
              <a:ext uri="{FF2B5EF4-FFF2-40B4-BE49-F238E27FC236}">
                <a16:creationId xmlns:a16="http://schemas.microsoft.com/office/drawing/2014/main" id="{53DCA5B2-ED03-471E-8996-69EB0886478A}"/>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E03D623A-DF22-474A-B796-765E13EFD338}"/>
              </a:ext>
            </a:extLst>
          </p:cNvPr>
          <p:cNvSpPr>
            <a:spLocks noGrp="1"/>
          </p:cNvSpPr>
          <p:nvPr>
            <p:ph type="sldNum" sz="quarter" idx="12"/>
          </p:nvPr>
        </p:nvSpPr>
        <p:spPr/>
        <p:txBody>
          <a:bodyPr/>
          <a:lstStyle/>
          <a:p>
            <a:fld id="{BE3CA8D4-534E-4A18-8A99-09AFD176A40D}" type="slidenum">
              <a:rPr lang="de-DE" smtClean="0"/>
              <a:t>‹Nr.›</a:t>
            </a:fld>
            <a:endParaRPr lang="de-DE"/>
          </a:p>
        </p:txBody>
      </p:sp>
    </p:spTree>
    <p:extLst>
      <p:ext uri="{BB962C8B-B14F-4D97-AF65-F5344CB8AC3E}">
        <p14:creationId xmlns:p14="http://schemas.microsoft.com/office/powerpoint/2010/main" val="11902358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4D6CC95-2776-4A8E-8C75-DBB594B80AB8}"/>
              </a:ext>
            </a:extLst>
          </p:cNvPr>
          <p:cNvSpPr>
            <a:spLocks noGrp="1"/>
          </p:cNvSpPr>
          <p:nvPr>
            <p:ph type="title"/>
          </p:nvPr>
        </p:nvSpPr>
        <p:spPr/>
        <p:txBody>
          <a:bodyPr/>
          <a:lstStyle/>
          <a:p>
            <a:r>
              <a:rPr lang="de-DE"/>
              <a:t>Mastertitelformat bearbeiten</a:t>
            </a:r>
            <a:endParaRPr lang="en-GB"/>
          </a:p>
        </p:txBody>
      </p:sp>
      <p:sp>
        <p:nvSpPr>
          <p:cNvPr id="3" name="Inhaltsplatzhalter 2">
            <a:extLst>
              <a:ext uri="{FF2B5EF4-FFF2-40B4-BE49-F238E27FC236}">
                <a16:creationId xmlns:a16="http://schemas.microsoft.com/office/drawing/2014/main" id="{A227B91C-98E6-496E-9F67-FF5974608427}"/>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Inhaltsplatzhalter 3">
            <a:extLst>
              <a:ext uri="{FF2B5EF4-FFF2-40B4-BE49-F238E27FC236}">
                <a16:creationId xmlns:a16="http://schemas.microsoft.com/office/drawing/2014/main" id="{8549BF53-F327-451D-AEA5-77BEFCEB8967}"/>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5" name="Datumsplatzhalter 4">
            <a:extLst>
              <a:ext uri="{FF2B5EF4-FFF2-40B4-BE49-F238E27FC236}">
                <a16:creationId xmlns:a16="http://schemas.microsoft.com/office/drawing/2014/main" id="{3A276275-8CB6-43FA-93E4-DF4D2681E363}"/>
              </a:ext>
            </a:extLst>
          </p:cNvPr>
          <p:cNvSpPr>
            <a:spLocks noGrp="1"/>
          </p:cNvSpPr>
          <p:nvPr>
            <p:ph type="dt" sz="half" idx="10"/>
          </p:nvPr>
        </p:nvSpPr>
        <p:spPr/>
        <p:txBody>
          <a:bodyPr/>
          <a:lstStyle/>
          <a:p>
            <a:fld id="{2F4760E9-6953-475E-9184-2DF5D7A70555}" type="datetimeFigureOut">
              <a:rPr lang="de-DE" smtClean="0"/>
              <a:t>13.03.2022</a:t>
            </a:fld>
            <a:endParaRPr lang="de-DE"/>
          </a:p>
        </p:txBody>
      </p:sp>
      <p:sp>
        <p:nvSpPr>
          <p:cNvPr id="6" name="Fußzeilenplatzhalter 5">
            <a:extLst>
              <a:ext uri="{FF2B5EF4-FFF2-40B4-BE49-F238E27FC236}">
                <a16:creationId xmlns:a16="http://schemas.microsoft.com/office/drawing/2014/main" id="{890535FD-0F0C-45D4-B58A-123CE78BC925}"/>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BA900F28-12C0-4B63-84DF-1C9977D08312}"/>
              </a:ext>
            </a:extLst>
          </p:cNvPr>
          <p:cNvSpPr>
            <a:spLocks noGrp="1"/>
          </p:cNvSpPr>
          <p:nvPr>
            <p:ph type="sldNum" sz="quarter" idx="12"/>
          </p:nvPr>
        </p:nvSpPr>
        <p:spPr/>
        <p:txBody>
          <a:bodyPr/>
          <a:lstStyle/>
          <a:p>
            <a:fld id="{BE3CA8D4-534E-4A18-8A99-09AFD176A40D}" type="slidenum">
              <a:rPr lang="de-DE" smtClean="0"/>
              <a:t>‹Nr.›</a:t>
            </a:fld>
            <a:endParaRPr lang="de-DE"/>
          </a:p>
        </p:txBody>
      </p:sp>
    </p:spTree>
    <p:extLst>
      <p:ext uri="{BB962C8B-B14F-4D97-AF65-F5344CB8AC3E}">
        <p14:creationId xmlns:p14="http://schemas.microsoft.com/office/powerpoint/2010/main" val="30838015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AD87632-8E10-4730-9A19-9243DC297A19}"/>
              </a:ext>
            </a:extLst>
          </p:cNvPr>
          <p:cNvSpPr>
            <a:spLocks noGrp="1"/>
          </p:cNvSpPr>
          <p:nvPr>
            <p:ph type="title"/>
          </p:nvPr>
        </p:nvSpPr>
        <p:spPr>
          <a:xfrm>
            <a:off x="839788" y="365125"/>
            <a:ext cx="10515600" cy="1325563"/>
          </a:xfrm>
        </p:spPr>
        <p:txBody>
          <a:bodyPr/>
          <a:lstStyle/>
          <a:p>
            <a:r>
              <a:rPr lang="de-DE"/>
              <a:t>Mastertitelformat bearbeiten</a:t>
            </a:r>
            <a:endParaRPr lang="en-GB"/>
          </a:p>
        </p:txBody>
      </p:sp>
      <p:sp>
        <p:nvSpPr>
          <p:cNvPr id="3" name="Textplatzhalter 2">
            <a:extLst>
              <a:ext uri="{FF2B5EF4-FFF2-40B4-BE49-F238E27FC236}">
                <a16:creationId xmlns:a16="http://schemas.microsoft.com/office/drawing/2014/main" id="{AA0D8386-DF95-49D3-BF29-873F471DEB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6FD7309B-8B34-43E4-A811-8809390FF00C}"/>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5" name="Textplatzhalter 4">
            <a:extLst>
              <a:ext uri="{FF2B5EF4-FFF2-40B4-BE49-F238E27FC236}">
                <a16:creationId xmlns:a16="http://schemas.microsoft.com/office/drawing/2014/main" id="{1681425D-01C9-4F44-86DF-8255E33F50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A8B00400-6A0C-493F-94F5-6881E475B7F3}"/>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7" name="Datumsplatzhalter 6">
            <a:extLst>
              <a:ext uri="{FF2B5EF4-FFF2-40B4-BE49-F238E27FC236}">
                <a16:creationId xmlns:a16="http://schemas.microsoft.com/office/drawing/2014/main" id="{749C8B17-8C1C-452A-B814-03A2427D17D4}"/>
              </a:ext>
            </a:extLst>
          </p:cNvPr>
          <p:cNvSpPr>
            <a:spLocks noGrp="1"/>
          </p:cNvSpPr>
          <p:nvPr>
            <p:ph type="dt" sz="half" idx="10"/>
          </p:nvPr>
        </p:nvSpPr>
        <p:spPr/>
        <p:txBody>
          <a:bodyPr/>
          <a:lstStyle/>
          <a:p>
            <a:fld id="{2F4760E9-6953-475E-9184-2DF5D7A70555}" type="datetimeFigureOut">
              <a:rPr lang="de-DE" smtClean="0"/>
              <a:t>13.03.2022</a:t>
            </a:fld>
            <a:endParaRPr lang="de-DE"/>
          </a:p>
        </p:txBody>
      </p:sp>
      <p:sp>
        <p:nvSpPr>
          <p:cNvPr id="8" name="Fußzeilenplatzhalter 7">
            <a:extLst>
              <a:ext uri="{FF2B5EF4-FFF2-40B4-BE49-F238E27FC236}">
                <a16:creationId xmlns:a16="http://schemas.microsoft.com/office/drawing/2014/main" id="{9429E9CA-1DAC-4817-B305-011B8A8A6F0E}"/>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a16="http://schemas.microsoft.com/office/drawing/2014/main" id="{0E4A6706-7D84-425A-8C94-55E71354533A}"/>
              </a:ext>
            </a:extLst>
          </p:cNvPr>
          <p:cNvSpPr>
            <a:spLocks noGrp="1"/>
          </p:cNvSpPr>
          <p:nvPr>
            <p:ph type="sldNum" sz="quarter" idx="12"/>
          </p:nvPr>
        </p:nvSpPr>
        <p:spPr/>
        <p:txBody>
          <a:bodyPr/>
          <a:lstStyle/>
          <a:p>
            <a:fld id="{BE3CA8D4-534E-4A18-8A99-09AFD176A40D}" type="slidenum">
              <a:rPr lang="de-DE" smtClean="0"/>
              <a:t>‹Nr.›</a:t>
            </a:fld>
            <a:endParaRPr lang="de-DE"/>
          </a:p>
        </p:txBody>
      </p:sp>
    </p:spTree>
    <p:extLst>
      <p:ext uri="{BB962C8B-B14F-4D97-AF65-F5344CB8AC3E}">
        <p14:creationId xmlns:p14="http://schemas.microsoft.com/office/powerpoint/2010/main" val="13726106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8DE9759-34E4-4AA6-B3C9-7A92390400FE}"/>
              </a:ext>
            </a:extLst>
          </p:cNvPr>
          <p:cNvSpPr>
            <a:spLocks noGrp="1"/>
          </p:cNvSpPr>
          <p:nvPr>
            <p:ph type="title"/>
          </p:nvPr>
        </p:nvSpPr>
        <p:spPr/>
        <p:txBody>
          <a:bodyPr/>
          <a:lstStyle/>
          <a:p>
            <a:r>
              <a:rPr lang="de-DE"/>
              <a:t>Mastertitelformat bearbeiten</a:t>
            </a:r>
            <a:endParaRPr lang="en-GB"/>
          </a:p>
        </p:txBody>
      </p:sp>
      <p:sp>
        <p:nvSpPr>
          <p:cNvPr id="3" name="Datumsplatzhalter 2">
            <a:extLst>
              <a:ext uri="{FF2B5EF4-FFF2-40B4-BE49-F238E27FC236}">
                <a16:creationId xmlns:a16="http://schemas.microsoft.com/office/drawing/2014/main" id="{5A142E6F-5835-440E-9FC0-E22DD3666D11}"/>
              </a:ext>
            </a:extLst>
          </p:cNvPr>
          <p:cNvSpPr>
            <a:spLocks noGrp="1"/>
          </p:cNvSpPr>
          <p:nvPr>
            <p:ph type="dt" sz="half" idx="10"/>
          </p:nvPr>
        </p:nvSpPr>
        <p:spPr/>
        <p:txBody>
          <a:bodyPr/>
          <a:lstStyle/>
          <a:p>
            <a:fld id="{2F4760E9-6953-475E-9184-2DF5D7A70555}" type="datetimeFigureOut">
              <a:rPr lang="de-DE" smtClean="0"/>
              <a:t>13.03.2022</a:t>
            </a:fld>
            <a:endParaRPr lang="de-DE"/>
          </a:p>
        </p:txBody>
      </p:sp>
      <p:sp>
        <p:nvSpPr>
          <p:cNvPr id="4" name="Fußzeilenplatzhalter 3">
            <a:extLst>
              <a:ext uri="{FF2B5EF4-FFF2-40B4-BE49-F238E27FC236}">
                <a16:creationId xmlns:a16="http://schemas.microsoft.com/office/drawing/2014/main" id="{124783D3-DF9D-4211-97DE-EBC673135A51}"/>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9E0F10EF-4F12-4240-B71F-2C33AFF58D60}"/>
              </a:ext>
            </a:extLst>
          </p:cNvPr>
          <p:cNvSpPr>
            <a:spLocks noGrp="1"/>
          </p:cNvSpPr>
          <p:nvPr>
            <p:ph type="sldNum" sz="quarter" idx="12"/>
          </p:nvPr>
        </p:nvSpPr>
        <p:spPr/>
        <p:txBody>
          <a:bodyPr/>
          <a:lstStyle/>
          <a:p>
            <a:fld id="{BE3CA8D4-534E-4A18-8A99-09AFD176A40D}" type="slidenum">
              <a:rPr lang="de-DE" smtClean="0"/>
              <a:t>‹Nr.›</a:t>
            </a:fld>
            <a:endParaRPr lang="de-DE"/>
          </a:p>
        </p:txBody>
      </p:sp>
    </p:spTree>
    <p:extLst>
      <p:ext uri="{BB962C8B-B14F-4D97-AF65-F5344CB8AC3E}">
        <p14:creationId xmlns:p14="http://schemas.microsoft.com/office/powerpoint/2010/main" val="17373015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2CD9ABC5-F977-458A-9265-97AA8F231ECC}"/>
              </a:ext>
            </a:extLst>
          </p:cNvPr>
          <p:cNvSpPr>
            <a:spLocks noGrp="1"/>
          </p:cNvSpPr>
          <p:nvPr>
            <p:ph type="dt" sz="half" idx="10"/>
          </p:nvPr>
        </p:nvSpPr>
        <p:spPr/>
        <p:txBody>
          <a:bodyPr/>
          <a:lstStyle/>
          <a:p>
            <a:fld id="{2F4760E9-6953-475E-9184-2DF5D7A70555}" type="datetimeFigureOut">
              <a:rPr lang="de-DE" smtClean="0"/>
              <a:t>13.03.2022</a:t>
            </a:fld>
            <a:endParaRPr lang="de-DE"/>
          </a:p>
        </p:txBody>
      </p:sp>
      <p:sp>
        <p:nvSpPr>
          <p:cNvPr id="3" name="Fußzeilenplatzhalter 2">
            <a:extLst>
              <a:ext uri="{FF2B5EF4-FFF2-40B4-BE49-F238E27FC236}">
                <a16:creationId xmlns:a16="http://schemas.microsoft.com/office/drawing/2014/main" id="{628AAF13-43E2-40B3-99D4-1E83EDD428F5}"/>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a16="http://schemas.microsoft.com/office/drawing/2014/main" id="{B854D496-408E-4A33-B109-2FE829A518F8}"/>
              </a:ext>
            </a:extLst>
          </p:cNvPr>
          <p:cNvSpPr>
            <a:spLocks noGrp="1"/>
          </p:cNvSpPr>
          <p:nvPr>
            <p:ph type="sldNum" sz="quarter" idx="12"/>
          </p:nvPr>
        </p:nvSpPr>
        <p:spPr/>
        <p:txBody>
          <a:bodyPr/>
          <a:lstStyle/>
          <a:p>
            <a:fld id="{BE3CA8D4-534E-4A18-8A99-09AFD176A40D}" type="slidenum">
              <a:rPr lang="de-DE" smtClean="0"/>
              <a:t>‹Nr.›</a:t>
            </a:fld>
            <a:endParaRPr lang="de-DE"/>
          </a:p>
        </p:txBody>
      </p:sp>
    </p:spTree>
    <p:extLst>
      <p:ext uri="{BB962C8B-B14F-4D97-AF65-F5344CB8AC3E}">
        <p14:creationId xmlns:p14="http://schemas.microsoft.com/office/powerpoint/2010/main" val="10684511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96F5A0E-1043-402A-834A-196885E4EEF4}"/>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GB"/>
          </a:p>
        </p:txBody>
      </p:sp>
      <p:sp>
        <p:nvSpPr>
          <p:cNvPr id="3" name="Inhaltsplatzhalter 2">
            <a:extLst>
              <a:ext uri="{FF2B5EF4-FFF2-40B4-BE49-F238E27FC236}">
                <a16:creationId xmlns:a16="http://schemas.microsoft.com/office/drawing/2014/main" id="{6F898634-C7EE-4FF0-B83B-39253FECBA5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Textplatzhalter 3">
            <a:extLst>
              <a:ext uri="{FF2B5EF4-FFF2-40B4-BE49-F238E27FC236}">
                <a16:creationId xmlns:a16="http://schemas.microsoft.com/office/drawing/2014/main" id="{58D4CEEA-201B-46F9-8600-A3664BB764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129662B6-449D-41E2-B55A-E97D26CC8B4C}"/>
              </a:ext>
            </a:extLst>
          </p:cNvPr>
          <p:cNvSpPr>
            <a:spLocks noGrp="1"/>
          </p:cNvSpPr>
          <p:nvPr>
            <p:ph type="dt" sz="half" idx="10"/>
          </p:nvPr>
        </p:nvSpPr>
        <p:spPr/>
        <p:txBody>
          <a:bodyPr/>
          <a:lstStyle/>
          <a:p>
            <a:fld id="{2F4760E9-6953-475E-9184-2DF5D7A70555}" type="datetimeFigureOut">
              <a:rPr lang="de-DE" smtClean="0"/>
              <a:t>13.03.2022</a:t>
            </a:fld>
            <a:endParaRPr lang="de-DE"/>
          </a:p>
        </p:txBody>
      </p:sp>
      <p:sp>
        <p:nvSpPr>
          <p:cNvPr id="6" name="Fußzeilenplatzhalter 5">
            <a:extLst>
              <a:ext uri="{FF2B5EF4-FFF2-40B4-BE49-F238E27FC236}">
                <a16:creationId xmlns:a16="http://schemas.microsoft.com/office/drawing/2014/main" id="{7FFDD2E9-91AB-4314-B895-2D278885DEF5}"/>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78F96130-23D6-48B6-8CA0-85C79049E740}"/>
              </a:ext>
            </a:extLst>
          </p:cNvPr>
          <p:cNvSpPr>
            <a:spLocks noGrp="1"/>
          </p:cNvSpPr>
          <p:nvPr>
            <p:ph type="sldNum" sz="quarter" idx="12"/>
          </p:nvPr>
        </p:nvSpPr>
        <p:spPr/>
        <p:txBody>
          <a:bodyPr/>
          <a:lstStyle/>
          <a:p>
            <a:fld id="{BE3CA8D4-534E-4A18-8A99-09AFD176A40D}" type="slidenum">
              <a:rPr lang="de-DE" smtClean="0"/>
              <a:t>‹Nr.›</a:t>
            </a:fld>
            <a:endParaRPr lang="de-DE"/>
          </a:p>
        </p:txBody>
      </p:sp>
    </p:spTree>
    <p:extLst>
      <p:ext uri="{BB962C8B-B14F-4D97-AF65-F5344CB8AC3E}">
        <p14:creationId xmlns:p14="http://schemas.microsoft.com/office/powerpoint/2010/main" val="427228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4F29E54-B420-4C6D-98FC-F18E273034BA}"/>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GB"/>
          </a:p>
        </p:txBody>
      </p:sp>
      <p:sp>
        <p:nvSpPr>
          <p:cNvPr id="3" name="Bildplatzhalter 2">
            <a:extLst>
              <a:ext uri="{FF2B5EF4-FFF2-40B4-BE49-F238E27FC236}">
                <a16:creationId xmlns:a16="http://schemas.microsoft.com/office/drawing/2014/main" id="{C92FB597-68D2-4014-AE4F-B8BDEB8407D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platzhalter 3">
            <a:extLst>
              <a:ext uri="{FF2B5EF4-FFF2-40B4-BE49-F238E27FC236}">
                <a16:creationId xmlns:a16="http://schemas.microsoft.com/office/drawing/2014/main" id="{AC8FA209-497B-4D5C-BC31-032F965A4A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EA5B2E0E-7F3A-4D24-AC7E-2FCC41AB8713}"/>
              </a:ext>
            </a:extLst>
          </p:cNvPr>
          <p:cNvSpPr>
            <a:spLocks noGrp="1"/>
          </p:cNvSpPr>
          <p:nvPr>
            <p:ph type="dt" sz="half" idx="10"/>
          </p:nvPr>
        </p:nvSpPr>
        <p:spPr/>
        <p:txBody>
          <a:bodyPr/>
          <a:lstStyle/>
          <a:p>
            <a:fld id="{2F4760E9-6953-475E-9184-2DF5D7A70555}" type="datetimeFigureOut">
              <a:rPr lang="de-DE" smtClean="0"/>
              <a:t>13.03.2022</a:t>
            </a:fld>
            <a:endParaRPr lang="de-DE"/>
          </a:p>
        </p:txBody>
      </p:sp>
      <p:sp>
        <p:nvSpPr>
          <p:cNvPr id="6" name="Fußzeilenplatzhalter 5">
            <a:extLst>
              <a:ext uri="{FF2B5EF4-FFF2-40B4-BE49-F238E27FC236}">
                <a16:creationId xmlns:a16="http://schemas.microsoft.com/office/drawing/2014/main" id="{643A8E4E-B35E-4069-A736-1D0FB1A77F65}"/>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6836A7A0-0F86-4572-AFF9-C4EDF66ECF5B}"/>
              </a:ext>
            </a:extLst>
          </p:cNvPr>
          <p:cNvSpPr>
            <a:spLocks noGrp="1"/>
          </p:cNvSpPr>
          <p:nvPr>
            <p:ph type="sldNum" sz="quarter" idx="12"/>
          </p:nvPr>
        </p:nvSpPr>
        <p:spPr/>
        <p:txBody>
          <a:bodyPr/>
          <a:lstStyle/>
          <a:p>
            <a:fld id="{BE3CA8D4-534E-4A18-8A99-09AFD176A40D}" type="slidenum">
              <a:rPr lang="de-DE" smtClean="0"/>
              <a:t>‹Nr.›</a:t>
            </a:fld>
            <a:endParaRPr lang="de-DE"/>
          </a:p>
        </p:txBody>
      </p:sp>
    </p:spTree>
    <p:extLst>
      <p:ext uri="{BB962C8B-B14F-4D97-AF65-F5344CB8AC3E}">
        <p14:creationId xmlns:p14="http://schemas.microsoft.com/office/powerpoint/2010/main" val="9159299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8247E317-0C52-43E4-90D2-E0F4BB8229F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en-GB"/>
          </a:p>
        </p:txBody>
      </p:sp>
      <p:sp>
        <p:nvSpPr>
          <p:cNvPr id="3" name="Textplatzhalter 2">
            <a:extLst>
              <a:ext uri="{FF2B5EF4-FFF2-40B4-BE49-F238E27FC236}">
                <a16:creationId xmlns:a16="http://schemas.microsoft.com/office/drawing/2014/main" id="{115B1620-3EAF-4E17-8E36-95041B35233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Datumsplatzhalter 3">
            <a:extLst>
              <a:ext uri="{FF2B5EF4-FFF2-40B4-BE49-F238E27FC236}">
                <a16:creationId xmlns:a16="http://schemas.microsoft.com/office/drawing/2014/main" id="{6C8886CC-D215-4766-B84A-4CE728AA87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4760E9-6953-475E-9184-2DF5D7A70555}" type="datetimeFigureOut">
              <a:rPr lang="de-DE" smtClean="0"/>
              <a:t>13.03.2022</a:t>
            </a:fld>
            <a:endParaRPr lang="de-DE"/>
          </a:p>
        </p:txBody>
      </p:sp>
      <p:sp>
        <p:nvSpPr>
          <p:cNvPr id="5" name="Fußzeilenplatzhalter 4">
            <a:extLst>
              <a:ext uri="{FF2B5EF4-FFF2-40B4-BE49-F238E27FC236}">
                <a16:creationId xmlns:a16="http://schemas.microsoft.com/office/drawing/2014/main" id="{8E777B16-A882-4871-B7D0-30DA36542ED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a:extLst>
              <a:ext uri="{FF2B5EF4-FFF2-40B4-BE49-F238E27FC236}">
                <a16:creationId xmlns:a16="http://schemas.microsoft.com/office/drawing/2014/main" id="{E0333801-4296-4AB2-A225-7E5656645CA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3CA8D4-534E-4A18-8A99-09AFD176A40D}" type="slidenum">
              <a:rPr lang="de-DE" smtClean="0"/>
              <a:t>‹Nr.›</a:t>
            </a:fld>
            <a:endParaRPr lang="de-DE"/>
          </a:p>
        </p:txBody>
      </p:sp>
    </p:spTree>
    <p:extLst>
      <p:ext uri="{BB962C8B-B14F-4D97-AF65-F5344CB8AC3E}">
        <p14:creationId xmlns:p14="http://schemas.microsoft.com/office/powerpoint/2010/main" val="21191654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 name="Freeform: Shape 9">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7" name="Freeform: Shape 11">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A20FD1A7-6E9B-4987-B6D6-704278AE37D1}"/>
              </a:ext>
            </a:extLst>
          </p:cNvPr>
          <p:cNvSpPr>
            <a:spLocks noGrp="1"/>
          </p:cNvSpPr>
          <p:nvPr>
            <p:ph type="ctrTitle"/>
          </p:nvPr>
        </p:nvSpPr>
        <p:spPr>
          <a:xfrm>
            <a:off x="1524003" y="1999615"/>
            <a:ext cx="9144000" cy="2764028"/>
          </a:xfrm>
        </p:spPr>
        <p:txBody>
          <a:bodyPr anchor="ctr">
            <a:normAutofit/>
          </a:bodyPr>
          <a:lstStyle/>
          <a:p>
            <a:r>
              <a:rPr lang="de-DE" sz="7200"/>
              <a:t>Development Phase</a:t>
            </a:r>
          </a:p>
        </p:txBody>
      </p:sp>
      <p:sp>
        <p:nvSpPr>
          <p:cNvPr id="3" name="Untertitel 2">
            <a:extLst>
              <a:ext uri="{FF2B5EF4-FFF2-40B4-BE49-F238E27FC236}">
                <a16:creationId xmlns:a16="http://schemas.microsoft.com/office/drawing/2014/main" id="{BA2D5003-843F-4970-9471-D69593A7E555}"/>
              </a:ext>
            </a:extLst>
          </p:cNvPr>
          <p:cNvSpPr>
            <a:spLocks noGrp="1"/>
          </p:cNvSpPr>
          <p:nvPr>
            <p:ph type="subTitle" idx="1"/>
          </p:nvPr>
        </p:nvSpPr>
        <p:spPr>
          <a:xfrm>
            <a:off x="1966912" y="5645150"/>
            <a:ext cx="8258176" cy="631825"/>
          </a:xfrm>
        </p:spPr>
        <p:txBody>
          <a:bodyPr anchor="ctr">
            <a:normAutofit/>
          </a:bodyPr>
          <a:lstStyle/>
          <a:p>
            <a:r>
              <a:rPr lang="de-DE" sz="1500" dirty="0"/>
              <a:t>Besfort Avdyli</a:t>
            </a:r>
          </a:p>
          <a:p>
            <a:r>
              <a:rPr lang="de-DE" sz="1500" dirty="0"/>
              <a:t>https://github.com/Besfort21/Flask_Todo_List</a:t>
            </a:r>
          </a:p>
        </p:txBody>
      </p:sp>
      <p:sp>
        <p:nvSpPr>
          <p:cNvPr id="9" name="Rectangle 13">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83714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5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F840B8D0-76C9-469B-ADAF-CDF962ABF80C}"/>
              </a:ext>
            </a:extLst>
          </p:cNvPr>
          <p:cNvSpPr>
            <a:spLocks noGrp="1"/>
          </p:cNvSpPr>
          <p:nvPr>
            <p:ph type="title"/>
          </p:nvPr>
        </p:nvSpPr>
        <p:spPr>
          <a:xfrm>
            <a:off x="630936" y="639520"/>
            <a:ext cx="3429000" cy="1719072"/>
          </a:xfrm>
        </p:spPr>
        <p:txBody>
          <a:bodyPr anchor="b">
            <a:normAutofit/>
          </a:bodyPr>
          <a:lstStyle/>
          <a:p>
            <a:r>
              <a:rPr lang="en-GB" sz="5400"/>
              <a:t>Screencast</a:t>
            </a:r>
          </a:p>
        </p:txBody>
      </p:sp>
      <p:sp>
        <p:nvSpPr>
          <p:cNvPr id="13"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Flashback - Mrz 13, 2022 17_03_30">
            <a:hlinkClick r:id="" action="ppaction://media"/>
            <a:extLst>
              <a:ext uri="{FF2B5EF4-FFF2-40B4-BE49-F238E27FC236}">
                <a16:creationId xmlns:a16="http://schemas.microsoft.com/office/drawing/2014/main" id="{4731960D-C919-43A3-B0C0-467E154DDEF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059936" y="1645360"/>
            <a:ext cx="8001000" cy="4500562"/>
          </a:xfrm>
          <a:prstGeom prst="rect">
            <a:avLst/>
          </a:prstGeom>
        </p:spPr>
      </p:pic>
    </p:spTree>
    <p:extLst>
      <p:ext uri="{BB962C8B-B14F-4D97-AF65-F5344CB8AC3E}">
        <p14:creationId xmlns:p14="http://schemas.microsoft.com/office/powerpoint/2010/main" val="3091355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95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763DD596-F84D-4617-B2AF-95C1360D4BD0}"/>
              </a:ext>
            </a:extLst>
          </p:cNvPr>
          <p:cNvSpPr>
            <a:spLocks noGrp="1"/>
          </p:cNvSpPr>
          <p:nvPr>
            <p:ph type="title"/>
          </p:nvPr>
        </p:nvSpPr>
        <p:spPr>
          <a:xfrm>
            <a:off x="1115568" y="548640"/>
            <a:ext cx="10168128" cy="1179576"/>
          </a:xfrm>
        </p:spPr>
        <p:txBody>
          <a:bodyPr>
            <a:normAutofit/>
          </a:bodyPr>
          <a:lstStyle/>
          <a:p>
            <a:r>
              <a:rPr lang="de-DE" sz="4000"/>
              <a:t>Purpose </a:t>
            </a:r>
            <a:r>
              <a:rPr lang="en-GB" sz="4000"/>
              <a:t>of</a:t>
            </a:r>
            <a:r>
              <a:rPr lang="de-DE" sz="4000"/>
              <a:t> the web </a:t>
            </a:r>
            <a:r>
              <a:rPr lang="en-GB" sz="4000"/>
              <a:t>app</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Inhaltsplatzhalter 2">
            <a:extLst>
              <a:ext uri="{FF2B5EF4-FFF2-40B4-BE49-F238E27FC236}">
                <a16:creationId xmlns:a16="http://schemas.microsoft.com/office/drawing/2014/main" id="{B2E305F3-904D-4224-8575-2C5316EA8E43}"/>
              </a:ext>
            </a:extLst>
          </p:cNvPr>
          <p:cNvSpPr>
            <a:spLocks noGrp="1"/>
          </p:cNvSpPr>
          <p:nvPr>
            <p:ph idx="1"/>
          </p:nvPr>
        </p:nvSpPr>
        <p:spPr>
          <a:xfrm>
            <a:off x="1115568" y="2481943"/>
            <a:ext cx="10168128" cy="3695020"/>
          </a:xfrm>
        </p:spPr>
        <p:txBody>
          <a:bodyPr>
            <a:normAutofit/>
          </a:bodyPr>
          <a:lstStyle/>
          <a:p>
            <a:r>
              <a:rPr lang="de-DE" sz="2200" dirty="0"/>
              <a:t>A </a:t>
            </a:r>
            <a:r>
              <a:rPr lang="de-DE" sz="2200" dirty="0" err="1"/>
              <a:t>list</a:t>
            </a:r>
            <a:r>
              <a:rPr lang="de-DE" sz="2200" dirty="0"/>
              <a:t> </a:t>
            </a:r>
            <a:r>
              <a:rPr lang="de-DE" sz="2200" dirty="0" err="1"/>
              <a:t>of</a:t>
            </a:r>
            <a:r>
              <a:rPr lang="de-DE" sz="2200" dirty="0"/>
              <a:t> </a:t>
            </a:r>
            <a:r>
              <a:rPr lang="de-DE" sz="2200" dirty="0" err="1"/>
              <a:t>tasks</a:t>
            </a:r>
            <a:r>
              <a:rPr lang="de-DE" sz="2200" dirty="0"/>
              <a:t> </a:t>
            </a:r>
            <a:r>
              <a:rPr lang="de-DE" sz="2200" dirty="0" err="1"/>
              <a:t>you</a:t>
            </a:r>
            <a:r>
              <a:rPr lang="de-DE" sz="2200" dirty="0"/>
              <a:t> </a:t>
            </a:r>
            <a:r>
              <a:rPr lang="de-DE" sz="2200" dirty="0" err="1"/>
              <a:t>need</a:t>
            </a:r>
            <a:r>
              <a:rPr lang="de-DE" sz="2200" dirty="0"/>
              <a:t> </a:t>
            </a:r>
            <a:r>
              <a:rPr lang="de-DE" sz="2200" dirty="0" err="1"/>
              <a:t>to</a:t>
            </a:r>
            <a:r>
              <a:rPr lang="de-DE" sz="2200" dirty="0"/>
              <a:t> </a:t>
            </a:r>
            <a:r>
              <a:rPr lang="de-DE" sz="2200" dirty="0" err="1"/>
              <a:t>complete</a:t>
            </a:r>
            <a:r>
              <a:rPr lang="de-DE" sz="2200" dirty="0"/>
              <a:t> </a:t>
            </a:r>
            <a:r>
              <a:rPr lang="de-DE" sz="2200" dirty="0" err="1"/>
              <a:t>or</a:t>
            </a:r>
            <a:r>
              <a:rPr lang="de-DE" sz="2200" dirty="0"/>
              <a:t> </a:t>
            </a:r>
            <a:r>
              <a:rPr lang="de-DE" sz="2200" dirty="0" err="1"/>
              <a:t>things</a:t>
            </a:r>
            <a:r>
              <a:rPr lang="de-DE" sz="2200" dirty="0"/>
              <a:t> </a:t>
            </a:r>
            <a:r>
              <a:rPr lang="de-DE" sz="2200" dirty="0" err="1"/>
              <a:t>that</a:t>
            </a:r>
            <a:r>
              <a:rPr lang="de-DE" sz="2200" dirty="0"/>
              <a:t> </a:t>
            </a:r>
            <a:r>
              <a:rPr lang="de-DE" sz="2200" dirty="0" err="1"/>
              <a:t>you</a:t>
            </a:r>
            <a:r>
              <a:rPr lang="de-DE" sz="2200" dirty="0"/>
              <a:t> </a:t>
            </a:r>
            <a:r>
              <a:rPr lang="de-DE" sz="2200" dirty="0" err="1"/>
              <a:t>want</a:t>
            </a:r>
            <a:r>
              <a:rPr lang="de-DE" sz="2200" dirty="0"/>
              <a:t> </a:t>
            </a:r>
            <a:r>
              <a:rPr lang="de-DE" sz="2200" dirty="0" err="1"/>
              <a:t>to</a:t>
            </a:r>
            <a:r>
              <a:rPr lang="de-DE" sz="2200" dirty="0"/>
              <a:t> do.</a:t>
            </a:r>
          </a:p>
          <a:p>
            <a:r>
              <a:rPr lang="de-DE" sz="2200" dirty="0" err="1"/>
              <a:t>Helps</a:t>
            </a:r>
            <a:r>
              <a:rPr lang="de-DE" sz="2200" dirty="0"/>
              <a:t> </a:t>
            </a:r>
            <a:r>
              <a:rPr lang="de-DE" sz="2200" dirty="0" err="1"/>
              <a:t>the</a:t>
            </a:r>
            <a:r>
              <a:rPr lang="de-DE" sz="2200" dirty="0"/>
              <a:t> </a:t>
            </a:r>
            <a:r>
              <a:rPr lang="de-DE" sz="2200" dirty="0" err="1"/>
              <a:t>user</a:t>
            </a:r>
            <a:r>
              <a:rPr lang="de-DE" sz="2200" dirty="0"/>
              <a:t> </a:t>
            </a:r>
            <a:r>
              <a:rPr lang="de-DE" sz="2200" dirty="0" err="1"/>
              <a:t>stay</a:t>
            </a:r>
            <a:r>
              <a:rPr lang="de-DE" sz="2200" dirty="0"/>
              <a:t> </a:t>
            </a:r>
            <a:r>
              <a:rPr lang="de-DE" sz="2200" dirty="0" err="1"/>
              <a:t>organized</a:t>
            </a:r>
            <a:r>
              <a:rPr lang="de-DE" sz="2200" dirty="0"/>
              <a:t>.</a:t>
            </a:r>
          </a:p>
          <a:p>
            <a:r>
              <a:rPr lang="de-DE" sz="2200" dirty="0" err="1"/>
              <a:t>Make</a:t>
            </a:r>
            <a:r>
              <a:rPr lang="de-DE" sz="2200" dirty="0"/>
              <a:t> </a:t>
            </a:r>
            <a:r>
              <a:rPr lang="de-DE" sz="2200" dirty="0" err="1"/>
              <a:t>the</a:t>
            </a:r>
            <a:r>
              <a:rPr lang="de-DE" sz="2200" dirty="0"/>
              <a:t> Tasks </a:t>
            </a:r>
            <a:r>
              <a:rPr lang="de-DE" sz="2200" dirty="0" err="1"/>
              <a:t>seem</a:t>
            </a:r>
            <a:r>
              <a:rPr lang="de-DE" sz="2200" dirty="0"/>
              <a:t> </a:t>
            </a:r>
            <a:r>
              <a:rPr lang="de-DE" sz="2200" dirty="0" err="1"/>
              <a:t>more</a:t>
            </a:r>
            <a:r>
              <a:rPr lang="de-DE" sz="2200" dirty="0"/>
              <a:t> </a:t>
            </a:r>
            <a:r>
              <a:rPr lang="de-DE" sz="2200" dirty="0" err="1"/>
              <a:t>managable</a:t>
            </a:r>
            <a:r>
              <a:rPr lang="de-DE" sz="2200" dirty="0"/>
              <a:t>.</a:t>
            </a:r>
          </a:p>
          <a:p>
            <a:r>
              <a:rPr lang="de-DE" sz="2200" dirty="0" err="1"/>
              <a:t>Less</a:t>
            </a:r>
            <a:r>
              <a:rPr lang="de-DE" sz="2200" dirty="0"/>
              <a:t> </a:t>
            </a:r>
            <a:r>
              <a:rPr lang="de-DE" sz="2200" dirty="0" err="1"/>
              <a:t>likely</a:t>
            </a:r>
            <a:r>
              <a:rPr lang="de-DE" sz="2200" dirty="0"/>
              <a:t> </a:t>
            </a:r>
            <a:r>
              <a:rPr lang="de-DE" sz="2200" dirty="0" err="1"/>
              <a:t>to</a:t>
            </a:r>
            <a:r>
              <a:rPr lang="de-DE" sz="2200" dirty="0"/>
              <a:t> </a:t>
            </a:r>
            <a:r>
              <a:rPr lang="de-DE" sz="2200" dirty="0" err="1"/>
              <a:t>forget</a:t>
            </a:r>
            <a:r>
              <a:rPr lang="de-DE" sz="2200" dirty="0"/>
              <a:t> </a:t>
            </a:r>
            <a:r>
              <a:rPr lang="de-DE" sz="2200" dirty="0" err="1"/>
              <a:t>tasks</a:t>
            </a:r>
            <a:r>
              <a:rPr lang="de-DE" sz="2200" dirty="0"/>
              <a:t>.</a:t>
            </a:r>
          </a:p>
          <a:p>
            <a:r>
              <a:rPr lang="de-DE" sz="2200" dirty="0"/>
              <a:t>Clarify Goals.</a:t>
            </a:r>
          </a:p>
        </p:txBody>
      </p:sp>
    </p:spTree>
    <p:extLst>
      <p:ext uri="{BB962C8B-B14F-4D97-AF65-F5344CB8AC3E}">
        <p14:creationId xmlns:p14="http://schemas.microsoft.com/office/powerpoint/2010/main" val="31911217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68AF5748-FED8-45BA-8631-26D1D10F32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6A4BCC46-43D8-44A5-BE1C-1915F061F2F2}"/>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a:solidFill>
                  <a:schemeClr val="tx1"/>
                </a:solidFill>
                <a:latin typeface="+mj-lt"/>
                <a:ea typeface="+mj-ea"/>
                <a:cs typeface="+mj-cs"/>
              </a:rPr>
              <a:t>Architecture diagram</a:t>
            </a:r>
          </a:p>
        </p:txBody>
      </p:sp>
      <p:sp>
        <p:nvSpPr>
          <p:cNvPr id="35" name="Rectangle 3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Rectangle 3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7" name="Inhaltsplatzhalter 6">
            <a:extLst>
              <a:ext uri="{FF2B5EF4-FFF2-40B4-BE49-F238E27FC236}">
                <a16:creationId xmlns:a16="http://schemas.microsoft.com/office/drawing/2014/main" id="{D77DDE48-2091-47A9-8F43-9FC7D397DC9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30565" y="1253331"/>
            <a:ext cx="4522325" cy="4351338"/>
          </a:xfrm>
        </p:spPr>
      </p:pic>
    </p:spTree>
    <p:extLst>
      <p:ext uri="{BB962C8B-B14F-4D97-AF65-F5344CB8AC3E}">
        <p14:creationId xmlns:p14="http://schemas.microsoft.com/office/powerpoint/2010/main" val="13258948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BA75A87F-9A98-4809-BF85-E9FD6E2D935A}"/>
              </a:ext>
            </a:extLst>
          </p:cNvPr>
          <p:cNvSpPr>
            <a:spLocks noGrp="1"/>
          </p:cNvSpPr>
          <p:nvPr>
            <p:ph type="title"/>
          </p:nvPr>
        </p:nvSpPr>
        <p:spPr>
          <a:xfrm>
            <a:off x="1115568" y="548640"/>
            <a:ext cx="10168128" cy="1179576"/>
          </a:xfrm>
        </p:spPr>
        <p:txBody>
          <a:bodyPr>
            <a:normAutofit/>
          </a:bodyPr>
          <a:lstStyle/>
          <a:p>
            <a:r>
              <a:rPr lang="en-GB" sz="4000"/>
              <a:t>Technology choices</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Inhaltsplatzhalter 2">
            <a:extLst>
              <a:ext uri="{FF2B5EF4-FFF2-40B4-BE49-F238E27FC236}">
                <a16:creationId xmlns:a16="http://schemas.microsoft.com/office/drawing/2014/main" id="{06495AE5-EAEC-4D95-89F2-3E4D24E450E7}"/>
              </a:ext>
            </a:extLst>
          </p:cNvPr>
          <p:cNvSpPr>
            <a:spLocks noGrp="1"/>
          </p:cNvSpPr>
          <p:nvPr>
            <p:ph idx="1"/>
          </p:nvPr>
        </p:nvSpPr>
        <p:spPr>
          <a:xfrm>
            <a:off x="1115568" y="2481943"/>
            <a:ext cx="10168128" cy="3695020"/>
          </a:xfrm>
        </p:spPr>
        <p:txBody>
          <a:bodyPr>
            <a:normAutofit fontScale="92500" lnSpcReduction="10000"/>
          </a:bodyPr>
          <a:lstStyle/>
          <a:p>
            <a:r>
              <a:rPr lang="en-GB" sz="2200" dirty="0"/>
              <a:t>Backend: Python, Flask, Flask-</a:t>
            </a:r>
            <a:r>
              <a:rPr lang="en-GB" sz="2200" dirty="0" err="1"/>
              <a:t>SQLAlchemy</a:t>
            </a:r>
            <a:r>
              <a:rPr lang="en-GB" sz="2200" dirty="0"/>
              <a:t>, </a:t>
            </a:r>
            <a:r>
              <a:rPr lang="en-GB" sz="2200" dirty="0" err="1"/>
              <a:t>SQLAlchemy</a:t>
            </a:r>
            <a:r>
              <a:rPr lang="en-GB" sz="2200" dirty="0"/>
              <a:t>, SQLite</a:t>
            </a:r>
          </a:p>
          <a:p>
            <a:pPr marL="0" indent="0">
              <a:buNone/>
            </a:pPr>
            <a:r>
              <a:rPr lang="en-GB" sz="2200" dirty="0"/>
              <a:t>	-&gt;Flask is a micro web framework. </a:t>
            </a:r>
            <a:r>
              <a:rPr lang="en-US" sz="2200" dirty="0"/>
              <a:t>Collection of libraries and modules that enable 	web application developers to write applications.</a:t>
            </a:r>
          </a:p>
          <a:p>
            <a:pPr marL="0" indent="0">
              <a:buNone/>
            </a:pPr>
            <a:r>
              <a:rPr lang="en-US" sz="2200" dirty="0"/>
              <a:t>	-&gt;Flask-</a:t>
            </a:r>
            <a:r>
              <a:rPr lang="en-US" sz="2200" dirty="0" err="1"/>
              <a:t>SQLAlchemy</a:t>
            </a:r>
            <a:r>
              <a:rPr lang="en-US" sz="2200" dirty="0"/>
              <a:t> is a Flask extension that adds support for </a:t>
            </a:r>
            <a:r>
              <a:rPr lang="en-US" sz="2200" dirty="0" err="1"/>
              <a:t>SQLAlchemy</a:t>
            </a:r>
            <a:r>
              <a:rPr lang="en-US" sz="2200" dirty="0"/>
              <a:t> to the 	Flask application.</a:t>
            </a:r>
          </a:p>
          <a:p>
            <a:pPr marL="0" indent="0">
              <a:buNone/>
            </a:pPr>
            <a:r>
              <a:rPr lang="en-US" sz="2200" dirty="0"/>
              <a:t> 	-&gt;</a:t>
            </a:r>
            <a:r>
              <a:rPr lang="en-US" sz="2200" dirty="0" err="1"/>
              <a:t>SQLAlchemy</a:t>
            </a:r>
            <a:r>
              <a:rPr lang="en-US" sz="2200" dirty="0"/>
              <a:t> is the Python SQL toolkit and ORM.</a:t>
            </a:r>
            <a:endParaRPr lang="en-GB" sz="2200" dirty="0"/>
          </a:p>
          <a:p>
            <a:r>
              <a:rPr lang="en-GB" sz="2200" dirty="0"/>
              <a:t>Frontend: HTML, CSS, JavaScript</a:t>
            </a:r>
          </a:p>
          <a:p>
            <a:r>
              <a:rPr lang="en-GB" sz="2200" dirty="0"/>
              <a:t>Template Engine: Jinja2</a:t>
            </a:r>
          </a:p>
          <a:p>
            <a:pPr marL="0" indent="0">
              <a:buNone/>
            </a:pPr>
            <a:r>
              <a:rPr lang="en-GB" sz="2200" dirty="0"/>
              <a:t>	-&gt;Jinja2 is a template language for Python. It is used to create HTML,XML or other 	markup formats that are returned to the user via an HTTP request. 									</a:t>
            </a:r>
          </a:p>
        </p:txBody>
      </p:sp>
    </p:spTree>
    <p:extLst>
      <p:ext uri="{BB962C8B-B14F-4D97-AF65-F5344CB8AC3E}">
        <p14:creationId xmlns:p14="http://schemas.microsoft.com/office/powerpoint/2010/main" val="27727238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38">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24E8DF76-0B36-4746-A8B0-D2A82A55FE38}"/>
              </a:ext>
            </a:extLst>
          </p:cNvPr>
          <p:cNvSpPr>
            <a:spLocks noGrp="1"/>
          </p:cNvSpPr>
          <p:nvPr>
            <p:ph type="title"/>
          </p:nvPr>
        </p:nvSpPr>
        <p:spPr>
          <a:xfrm>
            <a:off x="411480" y="991443"/>
            <a:ext cx="4443154" cy="1087819"/>
          </a:xfrm>
        </p:spPr>
        <p:txBody>
          <a:bodyPr vert="horz" lIns="91440" tIns="45720" rIns="91440" bIns="45720" rtlCol="0" anchor="b">
            <a:normAutofit/>
          </a:bodyPr>
          <a:lstStyle/>
          <a:p>
            <a:r>
              <a:rPr lang="en-US" sz="3400" kern="1200">
                <a:solidFill>
                  <a:schemeClr val="tx1"/>
                </a:solidFill>
                <a:latin typeface="+mj-lt"/>
                <a:ea typeface="+mj-ea"/>
                <a:cs typeface="+mj-cs"/>
              </a:rPr>
              <a:t>Screenshots</a:t>
            </a:r>
          </a:p>
        </p:txBody>
      </p:sp>
      <p:sp>
        <p:nvSpPr>
          <p:cNvPr id="50" name="Rectangle 40">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1" name="Rectangle 42">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6" name="Textfeld 5">
            <a:extLst>
              <a:ext uri="{FF2B5EF4-FFF2-40B4-BE49-F238E27FC236}">
                <a16:creationId xmlns:a16="http://schemas.microsoft.com/office/drawing/2014/main" id="{B4AB7426-DF5D-497F-8088-5A8E336E39CF}"/>
              </a:ext>
            </a:extLst>
          </p:cNvPr>
          <p:cNvSpPr txBox="1"/>
          <p:nvPr/>
        </p:nvSpPr>
        <p:spPr>
          <a:xfrm>
            <a:off x="152615" y="2510108"/>
            <a:ext cx="4443154" cy="3492868"/>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dirty="0"/>
              <a:t>Main Page without To-do Entries.</a:t>
            </a:r>
          </a:p>
          <a:p>
            <a:pPr indent="-228600">
              <a:lnSpc>
                <a:spcPct val="90000"/>
              </a:lnSpc>
              <a:spcAft>
                <a:spcPts val="600"/>
              </a:spcAft>
              <a:buFont typeface="Arial" panose="020B0604020202020204" pitchFamily="34" charset="0"/>
              <a:buChar char="•"/>
            </a:pPr>
            <a:r>
              <a:rPr lang="en-US" dirty="0"/>
              <a:t>One text field for adding to-do items.</a:t>
            </a:r>
          </a:p>
          <a:p>
            <a:pPr indent="-228600">
              <a:lnSpc>
                <a:spcPct val="90000"/>
              </a:lnSpc>
              <a:spcAft>
                <a:spcPts val="600"/>
              </a:spcAft>
              <a:buFont typeface="Arial" panose="020B0604020202020204" pitchFamily="34" charset="0"/>
              <a:buChar char="•"/>
            </a:pPr>
            <a:r>
              <a:rPr lang="en-US" dirty="0"/>
              <a:t>One Search field filtering existing to-do items.</a:t>
            </a:r>
          </a:p>
          <a:p>
            <a:pPr indent="-228600">
              <a:lnSpc>
                <a:spcPct val="90000"/>
              </a:lnSpc>
              <a:spcAft>
                <a:spcPts val="600"/>
              </a:spcAft>
              <a:buFont typeface="Arial" panose="020B0604020202020204" pitchFamily="34" charset="0"/>
              <a:buChar char="•"/>
            </a:pPr>
            <a:r>
              <a:rPr lang="en-US" dirty="0"/>
              <a:t>One button for saving the to-do list as a</a:t>
            </a:r>
          </a:p>
          <a:p>
            <a:pPr>
              <a:lnSpc>
                <a:spcPct val="90000"/>
              </a:lnSpc>
              <a:spcAft>
                <a:spcPts val="600"/>
              </a:spcAft>
            </a:pPr>
            <a:r>
              <a:rPr lang="en-US" dirty="0"/>
              <a:t>PDF</a:t>
            </a:r>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pic>
        <p:nvPicPr>
          <p:cNvPr id="8" name="Inhaltsplatzhalter 7">
            <a:extLst>
              <a:ext uri="{FF2B5EF4-FFF2-40B4-BE49-F238E27FC236}">
                <a16:creationId xmlns:a16="http://schemas.microsoft.com/office/drawing/2014/main" id="{C7DC75EE-3EC0-4861-B214-C0EC18A1DAB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95769" y="2079262"/>
            <a:ext cx="7596231" cy="3746683"/>
          </a:xfrm>
        </p:spPr>
      </p:pic>
    </p:spTree>
    <p:extLst>
      <p:ext uri="{BB962C8B-B14F-4D97-AF65-F5344CB8AC3E}">
        <p14:creationId xmlns:p14="http://schemas.microsoft.com/office/powerpoint/2010/main" val="31347325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10">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3D2CEC25-DB2A-4A2A-B5C3-05266F1C9B6D}"/>
              </a:ext>
            </a:extLst>
          </p:cNvPr>
          <p:cNvSpPr>
            <a:spLocks noGrp="1"/>
          </p:cNvSpPr>
          <p:nvPr>
            <p:ph type="title"/>
          </p:nvPr>
        </p:nvSpPr>
        <p:spPr>
          <a:xfrm>
            <a:off x="411480" y="991443"/>
            <a:ext cx="4443154" cy="1087819"/>
          </a:xfrm>
        </p:spPr>
        <p:txBody>
          <a:bodyPr vert="horz" lIns="91440" tIns="45720" rIns="91440" bIns="45720" rtlCol="0" anchor="b">
            <a:normAutofit/>
          </a:bodyPr>
          <a:lstStyle/>
          <a:p>
            <a:r>
              <a:rPr lang="en-US" sz="3400" kern="1200">
                <a:solidFill>
                  <a:schemeClr val="tx1"/>
                </a:solidFill>
                <a:latin typeface="+mj-lt"/>
                <a:ea typeface="+mj-ea"/>
                <a:cs typeface="+mj-cs"/>
              </a:rPr>
              <a:t>Screenshots</a:t>
            </a:r>
          </a:p>
        </p:txBody>
      </p:sp>
      <p:sp>
        <p:nvSpPr>
          <p:cNvPr id="22" name="Rectangle 12">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3" name="Rectangle 14">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6" name="Textfeld 5">
            <a:extLst>
              <a:ext uri="{FF2B5EF4-FFF2-40B4-BE49-F238E27FC236}">
                <a16:creationId xmlns:a16="http://schemas.microsoft.com/office/drawing/2014/main" id="{D7E633A3-6EF7-4D30-91CC-1E314EFE9A25}"/>
              </a:ext>
            </a:extLst>
          </p:cNvPr>
          <p:cNvSpPr txBox="1"/>
          <p:nvPr/>
        </p:nvSpPr>
        <p:spPr>
          <a:xfrm>
            <a:off x="411480" y="2684095"/>
            <a:ext cx="4443154" cy="3492868"/>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a:t>Main Page with some to-do examples.</a:t>
            </a:r>
          </a:p>
          <a:p>
            <a:pPr indent="-228600">
              <a:lnSpc>
                <a:spcPct val="90000"/>
              </a:lnSpc>
              <a:spcAft>
                <a:spcPts val="600"/>
              </a:spcAft>
              <a:buFont typeface="Arial" panose="020B0604020202020204" pitchFamily="34" charset="0"/>
              <a:buChar char="•"/>
            </a:pPr>
            <a:r>
              <a:rPr lang="en-US"/>
              <a:t>Incomplete and Complete items separate.</a:t>
            </a:r>
          </a:p>
          <a:p>
            <a:pPr indent="-228600">
              <a:lnSpc>
                <a:spcPct val="90000"/>
              </a:lnSpc>
              <a:spcAft>
                <a:spcPts val="600"/>
              </a:spcAft>
              <a:buFont typeface="Arial" panose="020B0604020202020204" pitchFamily="34" charset="0"/>
              <a:buChar char="•"/>
            </a:pPr>
            <a:r>
              <a:rPr lang="en-US"/>
              <a:t>Buttons for marking items as complete ,deleting or moving items up and down. </a:t>
            </a:r>
          </a:p>
        </p:txBody>
      </p:sp>
      <p:pic>
        <p:nvPicPr>
          <p:cNvPr id="8" name="Inhaltsplatzhalter 7" descr="Ein Bild, das Tisch enthält.&#10;&#10;Automatisch generierte Beschreibung">
            <a:extLst>
              <a:ext uri="{FF2B5EF4-FFF2-40B4-BE49-F238E27FC236}">
                <a16:creationId xmlns:a16="http://schemas.microsoft.com/office/drawing/2014/main" id="{22A97A07-65F0-4867-9866-801E11BF189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44833" y="2079262"/>
            <a:ext cx="7302934" cy="3602020"/>
          </a:xfrm>
        </p:spPr>
      </p:pic>
    </p:spTree>
    <p:extLst>
      <p:ext uri="{BB962C8B-B14F-4D97-AF65-F5344CB8AC3E}">
        <p14:creationId xmlns:p14="http://schemas.microsoft.com/office/powerpoint/2010/main" val="34008444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11">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76F8F04-05C6-49D3-8FAB-CCEC4F3BF3AA}"/>
              </a:ext>
            </a:extLst>
          </p:cNvPr>
          <p:cNvSpPr>
            <a:spLocks noGrp="1"/>
          </p:cNvSpPr>
          <p:nvPr>
            <p:ph type="title"/>
          </p:nvPr>
        </p:nvSpPr>
        <p:spPr>
          <a:xfrm>
            <a:off x="411480" y="991443"/>
            <a:ext cx="4443154" cy="1087819"/>
          </a:xfrm>
        </p:spPr>
        <p:txBody>
          <a:bodyPr vert="horz" lIns="91440" tIns="45720" rIns="91440" bIns="45720" rtlCol="0" anchor="b">
            <a:normAutofit/>
          </a:bodyPr>
          <a:lstStyle/>
          <a:p>
            <a:r>
              <a:rPr lang="en-US" sz="3400" kern="1200">
                <a:solidFill>
                  <a:schemeClr val="tx1"/>
                </a:solidFill>
                <a:latin typeface="+mj-lt"/>
                <a:ea typeface="+mj-ea"/>
                <a:cs typeface="+mj-cs"/>
              </a:rPr>
              <a:t>Screenshots</a:t>
            </a:r>
          </a:p>
        </p:txBody>
      </p:sp>
      <p:sp>
        <p:nvSpPr>
          <p:cNvPr id="25" name="Rectangle 13">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15">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 name="Textfeld 6">
            <a:extLst>
              <a:ext uri="{FF2B5EF4-FFF2-40B4-BE49-F238E27FC236}">
                <a16:creationId xmlns:a16="http://schemas.microsoft.com/office/drawing/2014/main" id="{29DE19A4-44CE-4910-9B6A-E8DAE1D12605}"/>
              </a:ext>
            </a:extLst>
          </p:cNvPr>
          <p:cNvSpPr txBox="1"/>
          <p:nvPr/>
        </p:nvSpPr>
        <p:spPr>
          <a:xfrm>
            <a:off x="411480" y="2684095"/>
            <a:ext cx="4443154" cy="3492868"/>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a:t>Main Page with Search Result.</a:t>
            </a:r>
          </a:p>
          <a:p>
            <a:pPr indent="-228600">
              <a:lnSpc>
                <a:spcPct val="90000"/>
              </a:lnSpc>
              <a:spcAft>
                <a:spcPts val="600"/>
              </a:spcAft>
              <a:buFont typeface="Arial" panose="020B0604020202020204" pitchFamily="34" charset="0"/>
              <a:buChar char="•"/>
            </a:pPr>
            <a:endParaRPr lang="en-US"/>
          </a:p>
        </p:txBody>
      </p:sp>
      <p:pic>
        <p:nvPicPr>
          <p:cNvPr id="8" name="Inhaltsplatzhalter 7">
            <a:extLst>
              <a:ext uri="{FF2B5EF4-FFF2-40B4-BE49-F238E27FC236}">
                <a16:creationId xmlns:a16="http://schemas.microsoft.com/office/drawing/2014/main" id="{7C5C5CE1-11A4-490F-A44F-2695FAAEBE6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54076" y="2003058"/>
            <a:ext cx="7230414" cy="3566251"/>
          </a:xfrm>
        </p:spPr>
      </p:pic>
    </p:spTree>
    <p:extLst>
      <p:ext uri="{BB962C8B-B14F-4D97-AF65-F5344CB8AC3E}">
        <p14:creationId xmlns:p14="http://schemas.microsoft.com/office/powerpoint/2010/main" val="18173476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11">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76F8F04-05C6-49D3-8FAB-CCEC4F3BF3AA}"/>
              </a:ext>
            </a:extLst>
          </p:cNvPr>
          <p:cNvSpPr>
            <a:spLocks noGrp="1"/>
          </p:cNvSpPr>
          <p:nvPr>
            <p:ph type="title"/>
          </p:nvPr>
        </p:nvSpPr>
        <p:spPr>
          <a:xfrm>
            <a:off x="411480" y="991443"/>
            <a:ext cx="4443154" cy="1087819"/>
          </a:xfrm>
        </p:spPr>
        <p:txBody>
          <a:bodyPr vert="horz" lIns="91440" tIns="45720" rIns="91440" bIns="45720" rtlCol="0" anchor="b">
            <a:normAutofit/>
          </a:bodyPr>
          <a:lstStyle/>
          <a:p>
            <a:r>
              <a:rPr lang="en-US" sz="3400" kern="1200">
                <a:solidFill>
                  <a:schemeClr val="tx1"/>
                </a:solidFill>
                <a:latin typeface="+mj-lt"/>
                <a:ea typeface="+mj-ea"/>
                <a:cs typeface="+mj-cs"/>
              </a:rPr>
              <a:t>Screenshots</a:t>
            </a:r>
          </a:p>
        </p:txBody>
      </p:sp>
      <p:sp>
        <p:nvSpPr>
          <p:cNvPr id="25" name="Rectangle 13">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15">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 name="Textfeld 6">
            <a:extLst>
              <a:ext uri="{FF2B5EF4-FFF2-40B4-BE49-F238E27FC236}">
                <a16:creationId xmlns:a16="http://schemas.microsoft.com/office/drawing/2014/main" id="{29DE19A4-44CE-4910-9B6A-E8DAE1D12605}"/>
              </a:ext>
            </a:extLst>
          </p:cNvPr>
          <p:cNvSpPr txBox="1"/>
          <p:nvPr/>
        </p:nvSpPr>
        <p:spPr>
          <a:xfrm>
            <a:off x="158668" y="2636657"/>
            <a:ext cx="4443154" cy="3492868"/>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dirty="0"/>
              <a:t>Main Page with very long </a:t>
            </a:r>
            <a:r>
              <a:rPr lang="en-US" dirty="0" err="1"/>
              <a:t>todo</a:t>
            </a:r>
            <a:r>
              <a:rPr lang="en-US" dirty="0"/>
              <a:t> list item.</a:t>
            </a:r>
          </a:p>
          <a:p>
            <a:pPr indent="-228600">
              <a:lnSpc>
                <a:spcPct val="90000"/>
              </a:lnSpc>
              <a:spcAft>
                <a:spcPts val="600"/>
              </a:spcAft>
              <a:buFont typeface="Arial" panose="020B0604020202020204" pitchFamily="34" charset="0"/>
              <a:buChar char="•"/>
            </a:pPr>
            <a:endParaRPr lang="en-US" dirty="0"/>
          </a:p>
        </p:txBody>
      </p:sp>
      <p:pic>
        <p:nvPicPr>
          <p:cNvPr id="8" name="Inhaltsplatzhalter 7">
            <a:extLst>
              <a:ext uri="{FF2B5EF4-FFF2-40B4-BE49-F238E27FC236}">
                <a16:creationId xmlns:a16="http://schemas.microsoft.com/office/drawing/2014/main" id="{4CE343F8-96F0-4BB9-8D7E-021D1A03376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407346" y="2303829"/>
            <a:ext cx="7625986" cy="4499307"/>
          </a:xfrm>
        </p:spPr>
      </p:pic>
    </p:spTree>
    <p:extLst>
      <p:ext uri="{BB962C8B-B14F-4D97-AF65-F5344CB8AC3E}">
        <p14:creationId xmlns:p14="http://schemas.microsoft.com/office/powerpoint/2010/main" val="573979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763DD596-F84D-4617-B2AF-95C1360D4BD0}"/>
              </a:ext>
            </a:extLst>
          </p:cNvPr>
          <p:cNvSpPr>
            <a:spLocks noGrp="1"/>
          </p:cNvSpPr>
          <p:nvPr>
            <p:ph type="title"/>
          </p:nvPr>
        </p:nvSpPr>
        <p:spPr>
          <a:xfrm>
            <a:off x="1115568" y="548640"/>
            <a:ext cx="10168128" cy="1179576"/>
          </a:xfrm>
        </p:spPr>
        <p:txBody>
          <a:bodyPr>
            <a:normAutofit/>
          </a:bodyPr>
          <a:lstStyle/>
          <a:p>
            <a:r>
              <a:rPr lang="en-GB" sz="4000" dirty="0"/>
              <a:t>Changes compared to Phase 1</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Inhaltsplatzhalter 2">
            <a:extLst>
              <a:ext uri="{FF2B5EF4-FFF2-40B4-BE49-F238E27FC236}">
                <a16:creationId xmlns:a16="http://schemas.microsoft.com/office/drawing/2014/main" id="{B2E305F3-904D-4224-8575-2C5316EA8E43}"/>
              </a:ext>
            </a:extLst>
          </p:cNvPr>
          <p:cNvSpPr>
            <a:spLocks noGrp="1"/>
          </p:cNvSpPr>
          <p:nvPr>
            <p:ph idx="1"/>
          </p:nvPr>
        </p:nvSpPr>
        <p:spPr>
          <a:xfrm>
            <a:off x="1115568" y="2481943"/>
            <a:ext cx="10168128" cy="3695020"/>
          </a:xfrm>
        </p:spPr>
        <p:txBody>
          <a:bodyPr>
            <a:normAutofit/>
          </a:bodyPr>
          <a:lstStyle/>
          <a:p>
            <a:r>
              <a:rPr lang="en-US" sz="2400" dirty="0"/>
              <a:t>At first it was planned to realize the search/filter function in the frontend with JavaScript. However, this approach turned out to be difficult since this was quite difficult to implement only in JavaScript and the conflict with probably Jinja since the individual list entries were somehow not referenceable to enable the search functionality. Therefore, I decided to realize this in the backend with Python.</a:t>
            </a:r>
          </a:p>
          <a:p>
            <a:r>
              <a:rPr lang="en-US" sz="2400" dirty="0"/>
              <a:t>New additional Feature:</a:t>
            </a:r>
          </a:p>
          <a:p>
            <a:pPr marL="0" indent="0">
              <a:buNone/>
            </a:pPr>
            <a:r>
              <a:rPr lang="en-US" sz="2400" dirty="0"/>
              <a:t>	-&gt;Save the to-do list as a PDF.</a:t>
            </a:r>
            <a:endParaRPr lang="de-DE" sz="2200" dirty="0"/>
          </a:p>
        </p:txBody>
      </p:sp>
    </p:spTree>
    <p:extLst>
      <p:ext uri="{BB962C8B-B14F-4D97-AF65-F5344CB8AC3E}">
        <p14:creationId xmlns:p14="http://schemas.microsoft.com/office/powerpoint/2010/main" val="4054263055"/>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353</Words>
  <Application>Microsoft Office PowerPoint</Application>
  <PresentationFormat>Breitbild</PresentationFormat>
  <Paragraphs>37</Paragraphs>
  <Slides>10</Slides>
  <Notes>0</Notes>
  <HiddenSlides>0</HiddenSlides>
  <MMClips>1</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10</vt:i4>
      </vt:variant>
    </vt:vector>
  </HeadingPairs>
  <TitlesOfParts>
    <vt:vector size="14" baseType="lpstr">
      <vt:lpstr>Arial</vt:lpstr>
      <vt:lpstr>Calibri</vt:lpstr>
      <vt:lpstr>Calibri Light</vt:lpstr>
      <vt:lpstr>Office</vt:lpstr>
      <vt:lpstr>Development Phase</vt:lpstr>
      <vt:lpstr>Purpose of the web app</vt:lpstr>
      <vt:lpstr>Architecture diagram</vt:lpstr>
      <vt:lpstr>Technology choices</vt:lpstr>
      <vt:lpstr>Screenshots</vt:lpstr>
      <vt:lpstr>Screenshots</vt:lpstr>
      <vt:lpstr>Screenshots</vt:lpstr>
      <vt:lpstr>Screenshots</vt:lpstr>
      <vt:lpstr>Changes compared to Phase 1</vt:lpstr>
      <vt:lpstr>Screencast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Development Phase</dc:title>
  <dc:creator>Avdyli, Besfort</dc:creator>
  <cp:lastModifiedBy>Avdyli, Besfort</cp:lastModifiedBy>
  <cp:revision>7</cp:revision>
  <dcterms:created xsi:type="dcterms:W3CDTF">2022-02-19T23:41:15Z</dcterms:created>
  <dcterms:modified xsi:type="dcterms:W3CDTF">2022-03-13T16:11:11Z</dcterms:modified>
</cp:coreProperties>
</file>

<file path=docProps/thumbnail.jpeg>
</file>